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9" r:id="rId2"/>
    <p:sldId id="283" r:id="rId3"/>
    <p:sldId id="262" r:id="rId4"/>
    <p:sldId id="278" r:id="rId5"/>
    <p:sldId id="258" r:id="rId6"/>
    <p:sldId id="263" r:id="rId7"/>
    <p:sldId id="265" r:id="rId8"/>
    <p:sldId id="259" r:id="rId9"/>
    <p:sldId id="276" r:id="rId10"/>
    <p:sldId id="260" r:id="rId11"/>
    <p:sldId id="261" r:id="rId12"/>
    <p:sldId id="284" r:id="rId13"/>
    <p:sldId id="266" r:id="rId14"/>
    <p:sldId id="285" r:id="rId15"/>
    <p:sldId id="275" r:id="rId16"/>
    <p:sldId id="286" r:id="rId17"/>
    <p:sldId id="272" r:id="rId18"/>
    <p:sldId id="271" r:id="rId19"/>
    <p:sldId id="287" r:id="rId20"/>
    <p:sldId id="267" r:id="rId21"/>
    <p:sldId id="270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CEFF9-5991-41E2-8797-058D8D99CFEA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7E21-589F-4E47-8C74-C4D89E93C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73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7E21-589F-4E47-8C74-C4D89E93C5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84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F0E496-B04F-4EDE-AF2D-880FBB52139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2933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«Релаксация как способ снятия психического напряжения в коррекционном кабинете с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ОВЗ»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38128" y="1196752"/>
            <a:ext cx="3744416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5049760" cy="4464496"/>
          </a:xfrm>
        </p:spPr>
        <p:txBody>
          <a:bodyPr>
            <a:normAutofit/>
          </a:bodyPr>
          <a:lstStyle/>
          <a:p>
            <a:endParaRPr lang="ru-RU" sz="1900" b="1" dirty="0" smtClean="0"/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"Злюка успокоилась"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Напрячь челюсть, растягивая губы и обнажая зубы. Рычать что есть сил. Затем сделать несколько глубоких вдохов, потянуться, улыбнуться и, широко открыв рот, зевнуть</a:t>
            </a:r>
          </a:p>
        </p:txBody>
      </p:sp>
      <p:pic>
        <p:nvPicPr>
          <p:cNvPr id="15" name="Рисунок 14" descr="сканирование0030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8577" r="8577"/>
          <a:stretch>
            <a:fillRect/>
          </a:stretch>
        </p:blipFill>
        <p:spPr>
          <a:xfrm rot="16200000">
            <a:off x="5318026" y="1602854"/>
            <a:ext cx="3570287" cy="448627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2321" y="323979"/>
            <a:ext cx="7968462" cy="122103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расслабление мышц лица</a:t>
            </a:r>
            <a:endParaRPr lang="ru-RU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22413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Упражнения на расслабление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мышц шеи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03428"/>
            <a:ext cx="5040560" cy="381642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"Любопытная Варвара"</a:t>
            </a:r>
          </a:p>
          <a:p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положение: стоя, ноги на ширине плеч, руки опущены, голова прямо. Повернуть голову максимально влево, затем вправо. Вдох-выдох. Движение повторяется по 2 раза в каждую сторону. Затем вернуться в исходное положение, расслабить мышцы</a:t>
            </a:r>
          </a:p>
          <a:p>
            <a:endParaRPr lang="ru-RU" dirty="0"/>
          </a:p>
        </p:txBody>
      </p:sp>
      <p:pic>
        <p:nvPicPr>
          <p:cNvPr id="14338" name="Picture 2" descr="http://www.libex.ru/dimg/3df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535494"/>
            <a:ext cx="3383362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9146"/>
            <a:ext cx="4248472" cy="56861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Черепашка»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себе, что вы маленькая черепашка, которая плавает по волнам . (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изображают, как плавает   маленькая черепаха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Вдруг, она увидела опасность. (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изображают, как  маленькая черепаха прячется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8748" y="33874"/>
            <a:ext cx="4674096" cy="350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921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расслабление всего организма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07904" y="1772816"/>
            <a:ext cx="5328592" cy="508518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"Снежная баба"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представляют, что каждый из них снежная баба. Огромная, красивая, которую вылепили из снега. У нее есть голова, туловище, две торчащие в стороны руки, и она стоит на крепких ножках. Прекрасное утро, светит солнце. Вот оно начинает припекать, и снежная баба начинает таять. Далее дети изображают, как тает снежная баба. Сначала тает голова, потом одна рука, другая. Постепенно, понемножку начинает таять и туловище. Снежная баба превращается в лужицу, растекшуюся по земле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www.3ezhika.ru/papagera/wp-content/uploads/11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348880"/>
            <a:ext cx="3555667" cy="440702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93" y="908720"/>
            <a:ext cx="8763000" cy="12961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Расслабление с фиксацией внимания на дыхании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3893" y="2564904"/>
            <a:ext cx="8305800" cy="3384376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1.«Свеча»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«Цветок»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«Пушинка»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«Спокойное дыхание»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43852" cy="77150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дыхание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88024" y="2060848"/>
            <a:ext cx="3975344" cy="437595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"Задуй свечу" 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вдохнуть, набирая в легкие как можно больше воздуха. Затем, вытянув губы трубочкой, медленно выдохнуть, как бы дуя на свечу, при этом длительно произносить звук "у"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edia.buzzle.com/media/images-en/illustrations/conceptual/600-6046048-out-brief-can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041401"/>
            <a:ext cx="3670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«Цветок»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Представьте, что перед вашим носом на расстоянии 10-15 см красивый букет цветов. Дышите только носом и так плавно, почувствуйте аромат цветов</a:t>
            </a:r>
          </a:p>
          <a:p>
            <a:endParaRPr lang="ru-RU" dirty="0"/>
          </a:p>
        </p:txBody>
      </p:sp>
      <p:pic>
        <p:nvPicPr>
          <p:cNvPr id="2052" name="Picture 4" descr="https://yemoi.com/free/data/related/1417553/big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844824"/>
            <a:ext cx="3851920" cy="2761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43852" cy="77150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дыхание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2141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«Пушинка»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Представьте, что перед вашим носом на расстоянии 10-15 см висит пушинка. Дышите только носом и так плавно, чтобы пушинка не колыхалась</a:t>
            </a:r>
          </a:p>
          <a:p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miledian.ru/wp-content/uploads/2015/11/dyxatelnaya-gimnastika-detsk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3212976"/>
            <a:ext cx="480059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43852" cy="77150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дыхание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754" y="1628800"/>
            <a:ext cx="5411350" cy="422108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«Спокойное дыхание»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Сидя или стоя постарайтесь, по возможности, расслабить мышцы тела и сосредоточить внимание на дыхании. На счет 1-2-3-4 делайте медленный глубокий вдох (при этом живот выпячивается вперед, а грудная клетка неподвижна). На следующие четыре счета проводится задержка дыхания, затем плавный выдох на счет 1-2-3-4-5-6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http://inkaut.ru/images/34292/1000/"/>
          <p:cNvPicPr>
            <a:picLocks noChangeAspect="1" noChangeArrowheads="1"/>
          </p:cNvPicPr>
          <p:nvPr/>
        </p:nvPicPr>
        <p:blipFill rotWithShape="1">
          <a:blip r:embed="rId2"/>
          <a:srcRect t="1642" b="1499"/>
          <a:stretch/>
        </p:blipFill>
        <p:spPr bwMode="auto">
          <a:xfrm>
            <a:off x="5508104" y="1412776"/>
            <a:ext cx="333866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43852" cy="77150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дыхание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996952"/>
            <a:ext cx="376870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«Летний денек»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канирование0022.jpg"/>
          <p:cNvPicPr>
            <a:picLocks noChangeAspect="1"/>
          </p:cNvPicPr>
          <p:nvPr/>
        </p:nvPicPr>
        <p:blipFill>
          <a:blip r:embed="rId2"/>
          <a:srcRect l="17016" r="17016"/>
          <a:stretch>
            <a:fillRect/>
          </a:stretch>
        </p:blipFill>
        <p:spPr>
          <a:xfrm rot="15449400">
            <a:off x="990641" y="1523571"/>
            <a:ext cx="3635375" cy="44313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  <a:scene3d>
            <a:camera prst="perspectiveHeroicExtremeLeftFacing"/>
            <a:lightRig rig="threePt" dir="t"/>
          </a:scene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548680"/>
            <a:ext cx="6624736" cy="769296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Расслабление –медитация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93" y="404664"/>
            <a:ext cx="8305800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Расслабление по контрасту с напряжением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9698" y="1412776"/>
            <a:ext cx="8305800" cy="4968552"/>
          </a:xfrm>
          <a:prstGeom prst="rect">
            <a:avLst/>
          </a:prstGeom>
        </p:spPr>
        <p:txBody>
          <a:bodyPr vert="horz" lIns="0" tIns="45720" rIns="0" bIns="0" numCol="2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«Пара»	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«Лимон»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«Кошечка»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«Палуба»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«Песок»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«Рот на замке»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«Озорные щечки»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«Злюка успокоилась»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«Любопытная Варвара»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«Черепашка»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«Снежная баба»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4653136"/>
            <a:ext cx="8678768" cy="159526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"Летний денек"</a:t>
            </a:r>
          </a:p>
          <a:p>
            <a:pPr lvl="0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ложатся и расслабляют все мышцы и закрывая глаза. Проходит релаксация под звучание спокойной музыки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4" descr="сканирование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38113" y="202694"/>
            <a:ext cx="4824535" cy="465241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3877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Поцелуй ладонями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Сядьте друг против друга и плотно коснитесь ладонями. Закройте глаза и представьте себе, что ваши руки - это каналы, по которым течет позитивная энергия. Она согревает вас обоих и бодрит. А теперь еще переплетите пальцы и мягко сожмите руку партнера в своей руке в знак солидарности. Оставайтесь некоторое время в таком положении. Вы должны почувствовать как позитивная энергия, которая генерируется в процессе вашего взаимодействия, изгоняет из тела все тревоги и опасения.</a:t>
            </a:r>
          </a:p>
          <a:p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c.pxhere.com/photos/6b/f4/protect_hands_energy_ecology_protection_sun_live_responsibility-1334144.jpg!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273890"/>
            <a:ext cx="5004048" cy="357660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ро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132856"/>
            <a:ext cx="6115100" cy="4357717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89856"/>
            <a:ext cx="8507288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5263"/>
            <a:ext cx="7968462" cy="12210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расслабление мышц рук: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412776"/>
            <a:ext cx="3923928" cy="524176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"Пара"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(попеременное движение с напряжением и расслаблением рук).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Стоя друг против друга и касаясь выставленных вперед ладоней партнера, с напряжением выпрямить свою правую руку, тем самым сгибая в локте левую руку партнера. Левая рука при этом сгибается в локте, а у партнера выпрямляется</a:t>
            </a:r>
          </a:p>
        </p:txBody>
      </p:sp>
      <p:pic>
        <p:nvPicPr>
          <p:cNvPr id="6" name="Picture 2" descr="https://st2.depositphotos.com/1967477/7245/v/450/depositphotos_72456711-stock-illustration-cartoon-their-children-holding-h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068960"/>
            <a:ext cx="3672408" cy="3509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290130"/>
            <a:ext cx="4357718" cy="168235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"Вибрация"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сегодня чудный день!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Прогоним мы тоску и лень.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Руками потрясли.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мы здоровы и бодры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690864" cy="51845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"Лимон"</a:t>
            </a: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 руки вниз и представить себе, что в правой руке находится лимон, из которого нужно выжать сок.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сжимать как можно сильнее правую руку в кулак. Почувствовать, как напряжена правая рука. Затем бросить "лимон" и расслабить руку.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это же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 левой рукой</a:t>
            </a:r>
          </a:p>
          <a:p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2" name="Picture 6" descr="https://cdn.pixabay.com/photo/2016/11/29/10/32/lemon-1869039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37857"/>
            <a:ext cx="3301936" cy="4717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95263"/>
            <a:ext cx="7968462" cy="12210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расслабление мышц рук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36542" cy="12533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расслабление мышц тела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7218" y="1497193"/>
            <a:ext cx="5079508" cy="5155411"/>
          </a:xfrm>
        </p:spPr>
        <p:txBody>
          <a:bodyPr>
            <a:noAutofit/>
          </a:bodyPr>
          <a:lstStyle/>
          <a:p>
            <a:pPr lvl="0"/>
            <a:endParaRPr lang="ru-RU" sz="2400" b="1" dirty="0" smtClean="0"/>
          </a:p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"Ленивая кошечка"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руки вверх, затем вытянуть вперед, потянуться, как кошечка. Почувствовать, как тянется тело. Затем резко опустить руки вниз, произнося звук "а".</a:t>
            </a:r>
          </a:p>
          <a:p>
            <a:pPr lvl="0">
              <a:spcBef>
                <a:spcPts val="0"/>
              </a:spcBef>
            </a:pP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выполняется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3 захода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373584"/>
            <a:ext cx="3220324" cy="5280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484783"/>
            <a:ext cx="4762872" cy="52636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Палуба"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себя на корабле. Качает. Чтобы не упасть, нужно расставить ноги шире и прижать их к полу. Руки сцепить за спиной. Качнуло палубу — перенести массу тела на правую ногу, прижать ее к полу (правая нога напряжена, левая расслаблена, немного согнута в колене, носком касается пола). Выпрямиться. Расслабить ногу. Качнуло в другую сторону — прижать левую ногу к полу. Выпрямиться! Вдох-выдох!</a:t>
            </a:r>
          </a:p>
        </p:txBody>
      </p:sp>
      <p:pic>
        <p:nvPicPr>
          <p:cNvPr id="12292" name="Picture 4" descr="https://mintfit.ru/d/7451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00842"/>
            <a:ext cx="3456384" cy="5347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95263"/>
            <a:ext cx="7968462" cy="12210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расслабление мышц ног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3501008"/>
            <a:ext cx="5328592" cy="280831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"Песок"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себе ,что мы стоим в сыпучем песке и нужно достать ногами до дна. Напрягаем мышцы ног и расслабляем.</a:t>
            </a:r>
          </a:p>
          <a:p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выполняется в 3 захода.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сканирование0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726905">
            <a:off x="5007493" y="2067351"/>
            <a:ext cx="4182084" cy="3155436"/>
          </a:xfrm>
          <a:effectLst>
            <a:softEdge rad="63500"/>
          </a:effectLst>
        </p:spPr>
      </p:pic>
      <p:pic>
        <p:nvPicPr>
          <p:cNvPr id="14338" name="Picture 2" descr="https://img.freepik.com/free-photo/little-child-s-legs-in-the-sand-on-the-beach-happy-and-travel-concept-summer-activities-f_6529-517.jpg?size=338&amp;ext=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275" y="1196752"/>
            <a:ext cx="321945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80547" y="116632"/>
            <a:ext cx="7968462" cy="12210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расслабление мышц ног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1916833"/>
            <a:ext cx="4676530" cy="383882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lvl="0"/>
            <a:r>
              <a:rPr lang="ru-RU" sz="8000" b="1" dirty="0" smtClean="0">
                <a:solidFill>
                  <a:srgbClr val="C00000"/>
                </a:solidFill>
              </a:rPr>
              <a:t/>
            </a:r>
            <a:br>
              <a:rPr lang="ru-RU" sz="8000" b="1" dirty="0" smtClean="0">
                <a:solidFill>
                  <a:srgbClr val="C00000"/>
                </a:solidFill>
              </a:rPr>
            </a:br>
            <a:endParaRPr lang="ru-RU" sz="8000" b="1" dirty="0" smtClean="0">
              <a:solidFill>
                <a:schemeClr val="bg1"/>
              </a:solidFill>
            </a:endParaRPr>
          </a:p>
          <a:p>
            <a:pPr lvl="0"/>
            <a:endParaRPr lang="ru-RU" sz="8000" b="1" dirty="0" smtClean="0">
              <a:solidFill>
                <a:srgbClr val="C00000"/>
              </a:solidFill>
            </a:endParaRPr>
          </a:p>
          <a:p>
            <a:pPr lvl="0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"Рот на замочке"</a:t>
            </a:r>
          </a:p>
          <a:p>
            <a:pPr lvl="0"/>
            <a:endParaRPr lang="ru-RU" sz="96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9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Поджать губы так, чтобы их совсем не было видно. Закрыть рот на "замочек", сильно-сильно сжав губы. Затем расслабить их</a:t>
            </a:r>
          </a:p>
        </p:txBody>
      </p:sp>
      <p:pic>
        <p:nvPicPr>
          <p:cNvPr id="16390" name="Picture 6" descr="https://ih1.redbubble.net/image.481985420.0466/flat,1000x1000,075,f.u1.jpg"/>
          <p:cNvPicPr>
            <a:picLocks noChangeAspect="1" noChangeArrowheads="1"/>
          </p:cNvPicPr>
          <p:nvPr/>
        </p:nvPicPr>
        <p:blipFill rotWithShape="1">
          <a:blip r:embed="rId2"/>
          <a:srcRect l="11760" t="27044" r="10962" b="27475"/>
          <a:stretch/>
        </p:blipFill>
        <p:spPr bwMode="auto">
          <a:xfrm>
            <a:off x="251520" y="1478876"/>
            <a:ext cx="3456384" cy="266429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95263"/>
            <a:ext cx="7968462" cy="12210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расслабление мышц лица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16" y="1556792"/>
            <a:ext cx="5724128" cy="4065668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"Озорные щечки"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Набрать воздух, сильно надувая щеки. Задержать дыхание, медленно выдохнуть воздух, как бы задувая свечу.</a:t>
            </a:r>
          </a:p>
          <a:p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Расслабить щеки. Затем сомкнуть губы трубочкой, вдохнуть воздух, втягивая его. Щеки при этом втягиваются. Затем расслабить щеки и губы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http://velikol.ru/dosta/%D0%91%D0%B5%D0%B3%D0%B5%D0%BC%D0%BE%D1%82%D0%B8%D0%BA+%D1%80%D0%BE%D1%82+%D0%BE%D1%82%D0%BA%D1%80%D1%8B%D0%BB%2C+%D0%9F%D0%BE%D0%B4%D0%B5%D1%80%D0%B6%D0%B0%D0%BB.+%D0%9F%D0%BE%D1%82%D0%BE%D0%BC+%D0%B7%D0%B0%D0%BA%D1%80%D1%8B%D0%BBa/754_html_3c9b88f8.jpg"/>
          <p:cNvPicPr>
            <a:picLocks noChangeAspect="1" noChangeArrowheads="1"/>
          </p:cNvPicPr>
          <p:nvPr/>
        </p:nvPicPr>
        <p:blipFill rotWithShape="1">
          <a:blip r:embed="rId2"/>
          <a:srcRect l="4499" t="1814" r="7784"/>
          <a:stretch/>
        </p:blipFill>
        <p:spPr bwMode="auto">
          <a:xfrm>
            <a:off x="6084168" y="1556792"/>
            <a:ext cx="2880320" cy="406566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4290" y="260648"/>
            <a:ext cx="7968462" cy="12210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расслабление мышц лица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796</TotalTime>
  <Words>860</Words>
  <Application>Microsoft Office PowerPoint</Application>
  <PresentationFormat>Экран (4:3)</PresentationFormat>
  <Paragraphs>91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Расслабление по контрасту с напряжением</vt:lpstr>
      <vt:lpstr>Упражнения на расслабление мышц рук:</vt:lpstr>
      <vt:lpstr>Упражнения на расслабление мышц рук</vt:lpstr>
      <vt:lpstr>Упражнение на расслабление мышц тела </vt:lpstr>
      <vt:lpstr>Упражнения на расслабление мышц ног</vt:lpstr>
      <vt:lpstr>Упражнения на расслабление мышц ног</vt:lpstr>
      <vt:lpstr>Упражнения на расслабление мышц лица</vt:lpstr>
      <vt:lpstr>Упражнения на расслабление мышц лица</vt:lpstr>
      <vt:lpstr>Слайд 10</vt:lpstr>
      <vt:lpstr> Упражнения на расслабление  мышц шеи</vt:lpstr>
      <vt:lpstr>«Черепашка» Представьте себе, что вы маленькая черепашка, которая плавает по волнам . (Дети изображают, как плавает   маленькая черепаха).   Вдруг, она увидела опасность. (Дети изображают, как  маленькая черепаха прячется)</vt:lpstr>
      <vt:lpstr>Упражнения на расслабление всего организма</vt:lpstr>
      <vt:lpstr>Расслабление с фиксацией внимания на дыхании</vt:lpstr>
      <vt:lpstr>Упражнение на дыхание</vt:lpstr>
      <vt:lpstr>Упражнение на дыхание</vt:lpstr>
      <vt:lpstr>Упражнение на дыхание</vt:lpstr>
      <vt:lpstr>Упражнение на дыхание</vt:lpstr>
      <vt:lpstr>Упражнение «Летний денек» </vt:lpstr>
      <vt:lpstr>Слайд 20</vt:lpstr>
      <vt:lpstr>Слайд 21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релаксацию в работе с детьми</dc:title>
  <dc:creator>0000</dc:creator>
  <cp:lastModifiedBy>user</cp:lastModifiedBy>
  <cp:revision>65</cp:revision>
  <dcterms:created xsi:type="dcterms:W3CDTF">2010-11-05T08:17:08Z</dcterms:created>
  <dcterms:modified xsi:type="dcterms:W3CDTF">2019-11-11T20:01:10Z</dcterms:modified>
</cp:coreProperties>
</file>